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58" r:id="rId14"/>
    <p:sldId id="260" r:id="rId15"/>
    <p:sldId id="26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D1C13-6FDF-4A1A-8E13-43FE00CB6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E3DC10-7DA8-4B54-966C-2AC06AE2EE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6A0BA-32B2-4620-873F-79CF8DB53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18A3-8C1D-44E7-AA58-A2EE8CA20F42}" type="datetimeFigureOut">
              <a:rPr lang="en-IN" smtClean="0"/>
              <a:t>14-10-2020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92CD4-56DF-42B3-B7E7-7268D8CE7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7ED11-E17F-4CE3-90DE-4474BBCE8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C0834-3381-43DD-BF65-A606EAC611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2180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4CA4F-780F-4AB2-B58E-2A85059B2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B49EF8-C2D4-466C-83B3-2E6457F454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036AE-BCCD-41F9-9E14-981431FB8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18A3-8C1D-44E7-AA58-A2EE8CA20F42}" type="datetimeFigureOut">
              <a:rPr lang="en-IN" smtClean="0"/>
              <a:t>14-10-2020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EB892-2E2A-45E0-BA7A-C19C0E1EB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9C5DC-272C-43D8-BE68-BC479BCC1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C0834-3381-43DD-BF65-A606EAC611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0601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E86698-6E67-444C-BD7E-657F7827C0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0D9333-86AE-40BB-9D07-6FEA5B4C21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DE028-3A30-4554-9F6E-3B9A74AED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18A3-8C1D-44E7-AA58-A2EE8CA20F42}" type="datetimeFigureOut">
              <a:rPr lang="en-IN" smtClean="0"/>
              <a:t>14-10-2020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BF7FA2-C3A0-4462-8F39-44CC5AFB3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40868A-F0A1-4C13-B969-709A4BA6A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C0834-3381-43DD-BF65-A606EAC611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13758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E1E1D-2C03-4257-A6FD-1C3C84A12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5667A-7CB8-43BD-8A92-FC14456AD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85A3-C8E7-4772-87F2-3F2028DCB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18A3-8C1D-44E7-AA58-A2EE8CA20F42}" type="datetimeFigureOut">
              <a:rPr lang="en-IN" smtClean="0"/>
              <a:t>14-10-2020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C506F7-48D2-4B4D-81EB-0F4C80689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DC56F-A812-4AC0-A3ED-B4559278C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C0834-3381-43DD-BF65-A606EAC611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271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0E3AA-90B4-4760-9945-1C70D5CB0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E85934-6593-4864-AE15-65B1A96E5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F6CC2-7540-4E04-84CA-52E8FCDA8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18A3-8C1D-44E7-AA58-A2EE8CA20F42}" type="datetimeFigureOut">
              <a:rPr lang="en-IN" smtClean="0"/>
              <a:t>14-10-2020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7EEF5-6348-4503-BE77-590460E36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42C788-6160-4EA0-B009-98F8B20B6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C0834-3381-43DD-BF65-A606EAC611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8891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A0CB6-169F-4A18-95DA-BFA3201B4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0DA97-4EEC-4058-877C-BC6D8148FC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CAE670-41E4-4E27-9A15-FB457E2E34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5D8F6D-5070-4729-AA66-1A31BE2ED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18A3-8C1D-44E7-AA58-A2EE8CA20F42}" type="datetimeFigureOut">
              <a:rPr lang="en-IN" smtClean="0"/>
              <a:t>14-10-2020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961B5C-00C5-4BA6-93F2-5815C2AB5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4DA970-AFC7-4F88-B42D-2CDD332EB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C0834-3381-43DD-BF65-A606EAC611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0992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00DCD-C3EC-4D8B-9608-D510E1C3B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F96671-C663-4434-8112-64ACF01733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15F229-8532-4A1D-9A42-53BFE37BFD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F14F7B-864F-4861-B081-864A168BE2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CF0741-4F2E-4C21-B409-7FB73D3ADD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C945D4-0344-484A-B7BB-AC706AE4D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18A3-8C1D-44E7-AA58-A2EE8CA20F42}" type="datetimeFigureOut">
              <a:rPr lang="en-IN" smtClean="0"/>
              <a:t>14-10-2020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8F0C02-A8AA-4E52-BF50-B4D10A9F7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F5623C-EAE2-4F89-B678-B48E9FBD2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C0834-3381-43DD-BF65-A606EAC611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820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21587-53B7-4A49-BBF7-A668D77C5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9969F0-E94F-41BC-9D5D-15304C5A5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18A3-8C1D-44E7-AA58-A2EE8CA20F42}" type="datetimeFigureOut">
              <a:rPr lang="en-IN" smtClean="0"/>
              <a:t>14-10-2020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CC856B-7426-4B67-81E4-99B61D806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C283B3-F7FB-48A7-86BF-C7F5B81D0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C0834-3381-43DD-BF65-A606EAC611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0562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FC002E-B5EA-45F1-8D1D-9504E8CFF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18A3-8C1D-44E7-AA58-A2EE8CA20F42}" type="datetimeFigureOut">
              <a:rPr lang="en-IN" smtClean="0"/>
              <a:t>14-10-2020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6F4BCE-01CF-4FA6-A1B5-5BBC370D3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91821E-BA5D-4A95-8315-20E664703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C0834-3381-43DD-BF65-A606EAC611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40872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AD7FD-6C95-4272-A2E1-0D0F75DB2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D6140E-86BC-4680-BE7C-01419948D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7DEE22-1779-4558-9819-1ACEC66F9E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E8F7AF-7BFE-47DB-9AB8-30ADE1312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18A3-8C1D-44E7-AA58-A2EE8CA20F42}" type="datetimeFigureOut">
              <a:rPr lang="en-IN" smtClean="0"/>
              <a:t>14-10-2020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912D7C-CA4B-4514-A725-15CD2F3E0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07382C-8A40-4D1E-A274-AE7B6CB43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C0834-3381-43DD-BF65-A606EAC611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571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FF865-766C-4FFC-BDC6-AA84818EE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C8DF78-AB67-4392-91DC-CE60299CCF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4B76E3-7D0E-4683-A967-5961C9B494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D7B642-AEC6-4BA1-A7C2-6F5DDE066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D18A3-8C1D-44E7-AA58-A2EE8CA20F42}" type="datetimeFigureOut">
              <a:rPr lang="en-IN" smtClean="0"/>
              <a:t>14-10-2020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607468-D045-46E3-8317-76F24E80A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F2DBF4-BF94-4964-962D-F37383718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C0834-3381-43DD-BF65-A606EAC611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2935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4E739C-1854-4215-96F8-236205470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7EBF3-4C31-484D-A3F9-1846A50377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702AD-3579-4CD1-8336-36B71FEC8E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D18A3-8C1D-44E7-AA58-A2EE8CA20F42}" type="datetimeFigureOut">
              <a:rPr lang="en-IN" smtClean="0"/>
              <a:t>14-10-2020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64994-CF0E-4940-A5AB-44C000FDF9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CA2BC-1457-4982-B72B-D3009E3A2A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C0834-3381-43DD-BF65-A606EAC6115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9016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37739-39DD-42BC-8919-FB327D61C2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N" b="1" i="0" dirty="0">
                <a:solidFill>
                  <a:srgbClr val="264C84"/>
                </a:solidFill>
                <a:effectLst/>
                <a:latin typeface="roboto"/>
              </a:rPr>
              <a:t>Should Wizard Hit Mommy</a:t>
            </a:r>
            <a:br>
              <a:rPr lang="en-IN" b="0" i="0" dirty="0">
                <a:solidFill>
                  <a:srgbClr val="264C84"/>
                </a:solidFill>
                <a:effectLst/>
                <a:latin typeface="roboto"/>
              </a:rPr>
            </a:b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5A8BAA-C68E-4EF8-90EA-5A702B7263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b="1" i="0" dirty="0">
                <a:solidFill>
                  <a:srgbClr val="000000"/>
                </a:solidFill>
                <a:effectLst/>
                <a:latin typeface="roboto"/>
              </a:rPr>
              <a:t>John Hoyer Updike</a:t>
            </a:r>
            <a:r>
              <a:rPr lang="en-IN" b="0" i="0" dirty="0">
                <a:solidFill>
                  <a:srgbClr val="000000"/>
                </a:solidFill>
                <a:effectLst/>
                <a:latin typeface="roboto"/>
              </a:rPr>
              <a:t> 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59044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FBAA3-CA03-49A6-9303-2FF778236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6146" name="Picture 2" descr="Should Wizard Hit Mommy&#10;• Jo doesn’t like this. She is angry at the behaviour of Roger’s&#10;mother. She wants the wizard to h...">
            <a:extLst>
              <a:ext uri="{FF2B5EF4-FFF2-40B4-BE49-F238E27FC236}">
                <a16:creationId xmlns:a16="http://schemas.microsoft.com/office/drawing/2014/main" id="{DE9D1131-23F1-48CB-82EB-2A100C894B7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4" y="190500"/>
            <a:ext cx="11687175" cy="6467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1438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60462-2C07-48BE-AC26-D8D430713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7170" name="Picture 2" descr="Slide Title&#10;• Jo disagrees that this can happen and refuses to sleep.&#10;She wants another story in which mommy is hit. But&#10;J...">
            <a:extLst>
              <a:ext uri="{FF2B5EF4-FFF2-40B4-BE49-F238E27FC236}">
                <a16:creationId xmlns:a16="http://schemas.microsoft.com/office/drawing/2014/main" id="{5B3EC134-49F3-451F-9A4D-940FF7EDF7C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" y="238125"/>
            <a:ext cx="11563350" cy="6400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6223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6FF87-586F-41E2-9D1A-60F1FA477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8194" name="Picture 2" descr="Slide Title&#10;The End&#10; ">
            <a:extLst>
              <a:ext uri="{FF2B5EF4-FFF2-40B4-BE49-F238E27FC236}">
                <a16:creationId xmlns:a16="http://schemas.microsoft.com/office/drawing/2014/main" id="{CEF52E30-3E52-4C1F-B2C0-4D640B1CA87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6" y="365126"/>
            <a:ext cx="11220450" cy="6302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146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CD062-C555-4B28-BE8B-E917AC880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Vocabulary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D8A43-2C29-44A7-B176-9D4BF8AAE0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525" y="1333500"/>
            <a:ext cx="10963275" cy="52482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Nap- a short sleep, especially during the day.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Wizard-  a man who has magical powers.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Magic Spell- a form of words used as a magical charm 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Pennies- a small sum of money.</a:t>
            </a:r>
          </a:p>
          <a:p>
            <a:pPr marL="0" indent="0">
              <a:buNone/>
            </a:pP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Fatiguing- cause (someone) to feel exhausted.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Rite- a social custom, practice, or conventional act.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Futile- pointless.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Skunk- A small cat sized animal.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Stirred- move or cause to move slightly.</a:t>
            </a:r>
          </a:p>
          <a:p>
            <a:pPr marL="0" indent="0">
              <a:buNone/>
            </a:pP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Woodland- land covered with trees.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Solemnly- with deep sincerity.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Zest- great enthusiasm and energy.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Humiliation- make (someone) feel ashamed and foolish by injuring their dignity and pride.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Stinky- having a strong or unpleasant smell.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2039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99312-5175-4FAF-972B-4FB1B4185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3850"/>
            <a:ext cx="10515600" cy="63341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Scraped- drag or pull a hard or sharp implement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Enormous- very large in size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Eager- keenly expectant or interested..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Narrative-  a story.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Swamp- an area of low-lying, uncultivated ground where water collects; a bog or marsh.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Crick- A small river.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Rapped- strike (a hard surface) with a series of rapid audible blows, especially in order to attract attention.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Relapsed-  return to a less active or a worse state.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Curtly- rudely brief in speech or abrupt in manner</a:t>
            </a:r>
          </a:p>
          <a:p>
            <a:pPr marL="0" indent="0">
              <a:buNone/>
            </a:pP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Sill- a shelf or slab of stone, wood, or metal at the foot of a window opening or doorway.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Clenched- closed into a tight ball.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Infantile- childish.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Scrunching- make a loud crunching noise.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Whining- the making of a long, high-pitched cry or sound.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Rheumy- watery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Rummaged- search unsystematically and untidily through something.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Smugly- in a way that shows excessive satisfaction or pride in oneself.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Trance- a half-conscious state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6966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F22CE-3C36-4D99-ABF2-1E78E0B3A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5" y="190500"/>
            <a:ext cx="11515725" cy="65341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Rapt- completely fascinated or absorbed by what one is seeing or hearing.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Cranky- bad-tempered; irritable.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Rumbled- make a continuous deep sound.</a:t>
            </a:r>
          </a:p>
          <a:p>
            <a:pPr marL="0" indent="0">
              <a:buNone/>
            </a:pP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Fuss-  to show excessive excitement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Apprehensive-  fearful that something bad or unpleasant will happen.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Awful- very bad or unpleasant.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Skittered- move lightly and quickly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Underbrush- shrubs and small trees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Astounded- shock or greatly surprise.</a:t>
            </a:r>
          </a:p>
          <a:p>
            <a:pPr marL="0" indent="0">
              <a:buNone/>
            </a:pP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Lima Beans- an edible flat whitish bean.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Celery- a cultivated plant of the parsley family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Tiptoed- walk quietly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Pretense- an attempt to make something that is false, to appear true.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Gingerly- in a careful or cautious manner.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Heave- produce a sigh.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Stroking- move one's hand with gentle pressure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Spank- slap with one's open hand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Weariness- extreme tiredness</a:t>
            </a: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133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9D70D-9A31-4CC6-982A-099DD4030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0" i="0" dirty="0">
                <a:solidFill>
                  <a:srgbClr val="0000FF"/>
                </a:solidFill>
                <a:effectLst/>
                <a:latin typeface="roboto"/>
              </a:rPr>
              <a:t>About the Author</a:t>
            </a:r>
            <a:br>
              <a:rPr lang="en-IN" b="0" i="0" dirty="0">
                <a:solidFill>
                  <a:srgbClr val="264C84"/>
                </a:solidFill>
                <a:effectLst/>
                <a:latin typeface="roboto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ED689-52D7-4658-A5E4-CCC6E4189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roboto"/>
              </a:rPr>
              <a:t>John Hoyer Updike</a:t>
            </a:r>
            <a:r>
              <a:rPr lang="en-US" b="0" i="0" dirty="0">
                <a:solidFill>
                  <a:srgbClr val="000000"/>
                </a:solidFill>
                <a:effectLst/>
                <a:latin typeface="roboto"/>
              </a:rPr>
              <a:t> (March 18, 1932 – January 27, 2009) was an American novelist, poet, short-story writer, art critic, and literary critic. One of only three writers to win the Pulitzer Prize for Fiction more than once. Updike published more than twenty novels, more than a dozen short-story collections, as well as poetry, art and literary criticism and children's books during his career.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91989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4D59E-04B1-476D-B5F5-985C1B74B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054" name="Picture 6" descr="THEME&#10;The theme is about the relation&#10;of a little girl and her parents.&#10;About the fantasy of children and&#10;the messages of ...">
            <a:extLst>
              <a:ext uri="{FF2B5EF4-FFF2-40B4-BE49-F238E27FC236}">
                <a16:creationId xmlns:a16="http://schemas.microsoft.com/office/drawing/2014/main" id="{0CCD2111-8F44-4C27-8D30-90AB666257D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942" y="255638"/>
            <a:ext cx="11307097" cy="6390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2176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AC962-D2E3-445B-88EB-7E028F71E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DA714DE-6FC0-4D30-8444-1436189C1A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5" y="142876"/>
            <a:ext cx="11277600" cy="6648449"/>
          </a:xfrm>
        </p:spPr>
      </p:pic>
    </p:spTree>
    <p:extLst>
      <p:ext uri="{BB962C8B-B14F-4D97-AF65-F5344CB8AC3E}">
        <p14:creationId xmlns:p14="http://schemas.microsoft.com/office/powerpoint/2010/main" val="88367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02613-DB80-424E-ACB4-268F421FC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 descr="Should Wizard Hit Mommy&#10;• He would go to the wise owl to solve his problems.&#10;The owl would direct him to the wizard who wo...">
            <a:extLst>
              <a:ext uri="{FF2B5EF4-FFF2-40B4-BE49-F238E27FC236}">
                <a16:creationId xmlns:a16="http://schemas.microsoft.com/office/drawing/2014/main" id="{4C8F61FB-D092-45A7-A8D0-594CEFE0085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285750"/>
            <a:ext cx="11487150" cy="641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6855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8FD21-62E4-4E3F-BF42-9EBB31C66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050" name="Picture 2" descr="Should Wizard Hit Mommy&#10;• He would be happy to solve his problems and would&#10;play with his friends happily. His father woul...">
            <a:extLst>
              <a:ext uri="{FF2B5EF4-FFF2-40B4-BE49-F238E27FC236}">
                <a16:creationId xmlns:a16="http://schemas.microsoft.com/office/drawing/2014/main" id="{4770FE09-09A3-400E-A5C9-F1F3FB01007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209550"/>
            <a:ext cx="11668125" cy="641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0636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9C9DF-E862-476C-AD22-B8D456DD1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074" name="Picture 2" descr="Should Wizard Hit Mommy&#10; ">
            <a:extLst>
              <a:ext uri="{FF2B5EF4-FFF2-40B4-BE49-F238E27FC236}">
                <a16:creationId xmlns:a16="http://schemas.microsoft.com/office/drawing/2014/main" id="{215244B7-CE1F-4E60-8CD4-D7FAD1AC548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38125"/>
            <a:ext cx="11544300" cy="6324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1169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866DB-3A7C-425C-93D6-54C52F7CA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098" name="Picture 2" descr="Should Wizard Hit Mommy&#10;• Roger would cry. At this point, Jo starts feeling&#10;connected with the character and she also star...">
            <a:extLst>
              <a:ext uri="{FF2B5EF4-FFF2-40B4-BE49-F238E27FC236}">
                <a16:creationId xmlns:a16="http://schemas.microsoft.com/office/drawing/2014/main" id="{FF6FF6BA-372E-4ACA-BC2A-F94DA5B84AB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295275"/>
            <a:ext cx="11630025" cy="6362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861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7A336-B62E-477A-8D4F-E34BD2232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122" name="Picture 2" descr="Should Wizard Hit Mommy&#10;• Skunk is too happy and runs into the wood. All the&#10;animals gather around Skunk and they all play...">
            <a:extLst>
              <a:ext uri="{FF2B5EF4-FFF2-40B4-BE49-F238E27FC236}">
                <a16:creationId xmlns:a16="http://schemas.microsoft.com/office/drawing/2014/main" id="{5E20E7A2-E604-49B2-941C-60C483DAD2E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11468100" cy="626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2054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539</Words>
  <Application>Microsoft Office PowerPoint</Application>
  <PresentationFormat>Widescreen</PresentationFormat>
  <Paragraphs>15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roboto</vt:lpstr>
      <vt:lpstr>Office Theme</vt:lpstr>
      <vt:lpstr>Should Wizard Hit Mommy </vt:lpstr>
      <vt:lpstr>About the Author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Vocabulary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Should Wizard Hit Mommy</dc:title>
  <dc:creator>SK biswal</dc:creator>
  <cp:lastModifiedBy>SK biswal</cp:lastModifiedBy>
  <cp:revision>5</cp:revision>
  <dcterms:created xsi:type="dcterms:W3CDTF">2020-10-08T01:54:46Z</dcterms:created>
  <dcterms:modified xsi:type="dcterms:W3CDTF">2020-10-14T02:14:57Z</dcterms:modified>
</cp:coreProperties>
</file>